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7AAB86-BF7E-4F5C-9129-5AE0C0E47276}">
          <p14:sldIdLst>
            <p14:sldId id="256"/>
            <p14:sldId id="259"/>
            <p14:sldId id="257"/>
            <p14:sldId id="258"/>
            <p14:sldId id="260"/>
            <p14:sldId id="261"/>
            <p14:sldId id="262"/>
          </p14:sldIdLst>
        </p14:section>
        <p14:section name="Untitled Section" id="{F961521C-70EC-4652-BEA0-C96051BF51F7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B0D4C8F-9195-4C6A-8553-7E93156725B0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61630B2-0254-4DB1-91A3-7225643CF27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/>
          <a:p>
            <a:r>
              <a:rPr lang="en-US" dirty="0" smtClean="0"/>
              <a:t>Kenneth B Simons, MD</a:t>
            </a:r>
          </a:p>
          <a:p>
            <a:r>
              <a:rPr lang="en-US" dirty="0" smtClean="0"/>
              <a:t>Chair, WI MEB</a:t>
            </a:r>
          </a:p>
          <a:p>
            <a:r>
              <a:rPr lang="en-US" dirty="0" smtClean="0"/>
              <a:t>Chair, FSMB SMART Workgroup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1"/>
            <a:ext cx="6657974" cy="1142999"/>
          </a:xfrm>
        </p:spPr>
        <p:txBody>
          <a:bodyPr/>
          <a:lstStyle/>
          <a:p>
            <a:r>
              <a:rPr lang="en-US" dirty="0" smtClean="0"/>
              <a:t>Telemedicine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5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Telemedicine --- the practice of medicine using electronic communications, information technology or other means between a licensee in one location, and a patient in another location with or without an intervening healthcare provider. Generally, telemedicine is not an audio only, telephone conversation, e-mail/instant messaging conversation or fax. It typically involves the application of secure videoconferencing or store and forward technology to provide or support healthcare delivery by replicating the interaction of a traditional in person encounter between a provider and a patient</a:t>
            </a:r>
          </a:p>
          <a:p>
            <a:r>
              <a:rPr lang="en-US" sz="2000" dirty="0" smtClean="0"/>
              <a:t>Telemedicine Technologies – devices and technologies enabling secure electronic communications and information exchange between a licensee in one location and a patient in another location with or without an intervening healthcare provider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Definitions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6350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7680960" cy="41300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Welfare of patients comes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Maintain acceptable &amp; appropriate standards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Adhere to recognized ethical codes governing medical profession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Properly supervise non-physician clinicians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Protect patient confidentiality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First Principles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06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does it begin?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Fundamental to the provision of acceptable medical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Physicians must recognize the obligations, responsibilities and patient rights associated with establishing and maintaining the relationship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Thus with telemedicine technologies: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Fully verify and authenticate the location and to the extent possible, the requesting patient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Disclose and validate provider’s identity and applicable credentials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Obtain appropriate consents after disclosures re: delivery models, </a:t>
            </a:r>
            <a:r>
              <a:rPr lang="en-US" dirty="0" err="1" smtClean="0"/>
              <a:t>rx</a:t>
            </a:r>
            <a:r>
              <a:rPr lang="en-US" dirty="0" smtClean="0"/>
              <a:t> methods or limitations regarding the use of telemedicine technologies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Establishing the Physician-Patient Relationship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33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2133600"/>
            <a:ext cx="7652386" cy="40538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physician must be licensed by, or under the jurisdiction of, the medical board of the state where the patient is located.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Licensure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1806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Documented medical evaluation and history c/w patient presentation to establish dx and id underlying conditions and/or contra-indications to </a:t>
            </a:r>
            <a:r>
              <a:rPr lang="en-US" dirty="0" err="1" smtClean="0"/>
              <a:t>rx</a:t>
            </a:r>
            <a:r>
              <a:rPr lang="en-US" dirty="0" smtClean="0"/>
              <a:t> recommended/provided MUST be obtained prior to providing </a:t>
            </a:r>
            <a:r>
              <a:rPr lang="en-US" dirty="0" err="1" smtClean="0"/>
              <a:t>rx</a:t>
            </a:r>
            <a:r>
              <a:rPr lang="en-US" dirty="0" smtClean="0"/>
              <a:t>, including issuing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Rx and consultation recommendations in an online setting will be held to the same standards as a traditional F2F (in person)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Rx (including issuing prescriptions) based solely on an online questionnaire does not constitute an acceptable standard of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and Treatment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1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Appropriately includes: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Identification of the patient, the physician and physician’s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Types of transmissions permitted using telemedicine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Patient agrees that the physician determines whether or not the condition being </a:t>
            </a:r>
            <a:r>
              <a:rPr lang="en-US" dirty="0" err="1" smtClean="0"/>
              <a:t>dx’d</a:t>
            </a:r>
            <a:r>
              <a:rPr lang="en-US" dirty="0" smtClean="0"/>
              <a:t> or </a:t>
            </a:r>
            <a:r>
              <a:rPr lang="en-US" dirty="0" err="1" smtClean="0"/>
              <a:t>rx’d</a:t>
            </a:r>
            <a:r>
              <a:rPr lang="en-US" dirty="0" smtClean="0"/>
              <a:t> is appropriate for telemedicine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Details on security measures taken with use of telemedicine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Hold harmless clause for information lost due to technical failures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Requirement for express patient consent to forward pt. identifiable data to a third party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8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Referrals for Emergency Services</a:t>
            </a:r>
          </a:p>
          <a:p>
            <a:r>
              <a:rPr lang="en-US" sz="3200" dirty="0" smtClean="0"/>
              <a:t>Medical Records</a:t>
            </a:r>
          </a:p>
          <a:p>
            <a:r>
              <a:rPr lang="en-US" sz="3200" dirty="0" smtClean="0"/>
              <a:t>Privacy and Security of Pt. Records &amp; Exchange of Information</a:t>
            </a:r>
          </a:p>
          <a:p>
            <a:r>
              <a:rPr lang="en-US" sz="3200" dirty="0" smtClean="0"/>
              <a:t>Disclosures and Functionality on Online Services Making Available Telemedicine Technologies</a:t>
            </a:r>
          </a:p>
          <a:p>
            <a:r>
              <a:rPr lang="en-US" sz="3200" dirty="0" smtClean="0"/>
              <a:t>Parity of Professional and Ethical Standards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Continuity of Care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7943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1445</TotalTime>
  <Words>485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Telemedicine</vt:lpstr>
      <vt:lpstr>Definitions</vt:lpstr>
      <vt:lpstr>First Principles</vt:lpstr>
      <vt:lpstr>Establishing the Physician-Patient Relationship </vt:lpstr>
      <vt:lpstr>Licensure</vt:lpstr>
      <vt:lpstr>Evaluation and Treatment of the Patient</vt:lpstr>
      <vt:lpstr>Informed Consent </vt:lpstr>
      <vt:lpstr>Continuity of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Telemedicine</dc:title>
  <dc:creator>Simons, Kenneth</dc:creator>
  <cp:lastModifiedBy>Rebecca Larson</cp:lastModifiedBy>
  <cp:revision>8</cp:revision>
  <dcterms:created xsi:type="dcterms:W3CDTF">2014-08-13T20:54:55Z</dcterms:created>
  <dcterms:modified xsi:type="dcterms:W3CDTF">2014-09-11T20:37:18Z</dcterms:modified>
</cp:coreProperties>
</file>